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6-08-24T18:41:37.108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Group>
    <inkml:annotationXML>
      <emma:emma xmlns:emma="http://www.w3.org/2003/04/emma" version="1.0">
        <emma:interpretation id="{57D018D6-E022-40D3-9D69-1816D9A6F10C}" emma:medium="tactile" emma:mode="ink">
          <msink:context xmlns:msink="http://schemas.microsoft.com/ink/2010/main" type="inkDrawing" rotatedBoundingBox="3276,7451 4448,7545 4381,8377 3209,8283" hotPoints="3517,7509 4026,7500 4415,7948 4080,8315 3576,8321 3187,7923" semanticType="enclosure" shapeName="Hexagon"/>
        </emma:interpretation>
      </emma:emma>
    </inkml:annotationXML>
    <inkml:trace contextRef="#ctx0" brushRef="#br0">1174 446,'-6'-6,"-10"-8,0-8,-4-7,0-4,-1 2,2 2,-2-2,-3 6,1-1,0 6,-3-2,-4-2,4-4,0 3,4 0,0 3,-9 7,-6 5,-2 4,-1 4,-1 2,1 0,2 1,0 0,0 0,2 0,-1-1,0 1,0 5,7 8,2 2,5 5,1-2,4 2,-2-1,-2 0,1 6,-2 1,4 6,-2-6,3 1,-2-5,3-1,4 4,4 1,10 5,5 1,8-3,7-2,0 1,4-4,2 0,-2 1,0-2,-3-1,0-3,-4 1,3-3,-4 1,2-1,-2 1,2-3,4-2,5-5,3-4,3-3,3-1,-1-1,2-1,-1 0,1 0,6 1,2-1,-2 1,-6-6,-5-3,-2 1,-5-4,-2-1,3-4,-5-6,0-4,5-5,-5-2,-5-3,-4-1,-7 1,-2 4</inkml:trace>
  </inkml:traceGroup>
</inkml:ink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8/26/2016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8/26/2016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8/26/2016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8/26/2016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8/26/2016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8/26/2016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8/26/2016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How to add </a:t>
            </a:r>
            <a:br>
              <a:rPr lang="en-US" dirty="0"/>
            </a:br>
            <a:r>
              <a:rPr lang="en-US" dirty="0"/>
              <a:t>SharePoint to OneNote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292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53" y="2582373"/>
            <a:ext cx="5705592" cy="3508938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</p:spPr>
        <p:txBody>
          <a:bodyPr>
            <a:normAutofit/>
          </a:bodyPr>
          <a:lstStyle/>
          <a:p>
            <a:r>
              <a:rPr lang="en-US" dirty="0"/>
              <a:t>First open OneNote 2016</a:t>
            </a:r>
          </a:p>
        </p:txBody>
      </p:sp>
      <p:sp>
        <p:nvSpPr>
          <p:cNvPr id="71" name="Content Placeholder 7"/>
          <p:cNvSpPr>
            <a:spLocks noGrp="1"/>
          </p:cNvSpPr>
          <p:nvPr>
            <p:ph idx="1"/>
          </p:nvPr>
        </p:nvSpPr>
        <p:spPr>
          <a:xfrm>
            <a:off x="6336727" y="2249487"/>
            <a:ext cx="4710683" cy="3541714"/>
          </a:xfrm>
        </p:spPr>
        <p:txBody>
          <a:bodyPr>
            <a:normAutofit/>
          </a:bodyPr>
          <a:lstStyle/>
          <a:p>
            <a:r>
              <a:rPr lang="en-US" dirty="0"/>
              <a:t>1.) First open the start menu.</a:t>
            </a:r>
          </a:p>
          <a:p>
            <a:r>
              <a:rPr lang="en-US" dirty="0"/>
              <a:t>2.) Open OneNote 2016. Make sure it is 2016 or you won’t be able to get in. </a:t>
            </a:r>
          </a:p>
          <a:p>
            <a:r>
              <a:rPr lang="en-US" dirty="0"/>
              <a:t>If it is not 2016 then search in the search box for “OneNote 2016”.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4333461" y="5009322"/>
            <a:ext cx="2451653" cy="450574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60869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 Diagonal Corner 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8950" y="808057"/>
            <a:ext cx="5286376" cy="5234394"/>
          </a:xfrm>
          <a:prstGeom prst="round2DiagRect">
            <a:avLst>
              <a:gd name="adj1" fmla="val 7418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988" y="2453490"/>
            <a:ext cx="4635583" cy="19550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69957" y="618518"/>
            <a:ext cx="4747088" cy="1478570"/>
          </a:xfrm>
        </p:spPr>
        <p:txBody>
          <a:bodyPr>
            <a:normAutofit/>
          </a:bodyPr>
          <a:lstStyle/>
          <a:p>
            <a:r>
              <a:rPr lang="en-US" dirty="0"/>
              <a:t>…Then click on file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569957" y="2249487"/>
            <a:ext cx="4747087" cy="3541714"/>
          </a:xfrm>
        </p:spPr>
        <p:txBody>
          <a:bodyPr>
            <a:normAutofit/>
          </a:bodyPr>
          <a:lstStyle/>
          <a:p>
            <a:r>
              <a:rPr lang="en-US" dirty="0"/>
              <a:t>In the top left corner click “File”.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1491175" y="618518"/>
            <a:ext cx="1294228" cy="208247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3" name="Ink 12"/>
              <p14:cNvContentPartPr/>
              <p14:nvPr/>
            </p14:nvContentPartPr>
            <p14:xfrm>
              <a:off x="1167381" y="2701174"/>
              <a:ext cx="422640" cy="29484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58389" y="2692174"/>
                <a:ext cx="440625" cy="312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281347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4" descr="Week 1: Aug 23-26 - OneNote"/>
          <p:cNvPicPr>
            <a:picLocks noChangeAspect="1"/>
          </p:cNvPicPr>
          <p:nvPr/>
        </p:nvPicPr>
        <p:blipFill rotWithShape="1">
          <a:blip r:embed="rId2"/>
          <a:srcRect r="17781" b="-2"/>
          <a:stretch/>
        </p:blipFill>
        <p:spPr>
          <a:xfrm>
            <a:off x="2818577" y="1788178"/>
            <a:ext cx="6771803" cy="4427092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Then click “New” on the purple column.</a:t>
            </a:r>
            <a:br>
              <a:rPr lang="en-US" dirty="0"/>
            </a:br>
            <a:endParaRPr lang="en-US" dirty="0"/>
          </a:p>
        </p:txBody>
      </p:sp>
      <p:sp>
        <p:nvSpPr>
          <p:cNvPr id="12" name="Content Placeholder 8"/>
          <p:cNvSpPr>
            <a:spLocks noGrp="1"/>
          </p:cNvSpPr>
          <p:nvPr>
            <p:ph idx="1"/>
          </p:nvPr>
        </p:nvSpPr>
        <p:spPr>
          <a:xfrm>
            <a:off x="6204479" y="2249487"/>
            <a:ext cx="4844521" cy="3541714"/>
          </a:xfrm>
        </p:spPr>
        <p:txBody>
          <a:bodyPr anchor="ctr">
            <a:normAutofit/>
          </a:bodyPr>
          <a:lstStyle/>
          <a:p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417983" y="2703443"/>
            <a:ext cx="1524000" cy="96740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2439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then want to click on “add a place”</a:t>
            </a:r>
          </a:p>
        </p:txBody>
      </p:sp>
      <p:pic>
        <p:nvPicPr>
          <p:cNvPr id="4" name="Content Placeholder 3" descr="Week 1: Aug 23-26 - OneNote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5409" y="1983545"/>
            <a:ext cx="8170327" cy="4398498"/>
          </a:xfr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4754880" y="4726745"/>
            <a:ext cx="1927274" cy="6893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8503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You are now able to click on “Office 365 SharePoint” to add it.</a:t>
            </a:r>
          </a:p>
        </p:txBody>
      </p:sp>
      <p:pic>
        <p:nvPicPr>
          <p:cNvPr id="4" name="Content Placeholder 3" descr="Week 1: Aug 23-26 - OneNote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5409" y="1983545"/>
            <a:ext cx="8170327" cy="4398498"/>
          </a:xfr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6040572" y="3335266"/>
            <a:ext cx="1927274" cy="6893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02015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When you click on “Office 365 SharePoint” this window will pop up and prompt you for your school email and password after you have press “next”.</a:t>
            </a:r>
          </a:p>
        </p:txBody>
      </p:sp>
      <p:pic>
        <p:nvPicPr>
          <p:cNvPr id="4" name="Content Placeholder 3" descr="Accounts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4006" y="2395094"/>
            <a:ext cx="3377126" cy="4148626"/>
          </a:xfrm>
        </p:spPr>
      </p:pic>
    </p:spTree>
    <p:extLst>
      <p:ext uri="{BB962C8B-B14F-4D97-AF65-F5344CB8AC3E}">
        <p14:creationId xmlns:p14="http://schemas.microsoft.com/office/powerpoint/2010/main" val="251185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68454EF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45325" y="618518"/>
            <a:ext cx="9498173" cy="5340328"/>
          </a:xfrm>
        </p:spPr>
      </p:pic>
    </p:spTree>
    <p:extLst>
      <p:ext uri="{BB962C8B-B14F-4D97-AF65-F5344CB8AC3E}">
        <p14:creationId xmlns:p14="http://schemas.microsoft.com/office/powerpoint/2010/main" val="2123876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62</TotalTime>
  <Words>132</Words>
  <Application>Microsoft Office PowerPoint</Application>
  <PresentationFormat>Widescreen</PresentationFormat>
  <Paragraphs>11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Trebuchet MS</vt:lpstr>
      <vt:lpstr>Tw Cen MT</vt:lpstr>
      <vt:lpstr>Circuit</vt:lpstr>
      <vt:lpstr>How to add  SharePoint to OneNote</vt:lpstr>
      <vt:lpstr>First open OneNote 2016</vt:lpstr>
      <vt:lpstr>…Then click on file</vt:lpstr>
      <vt:lpstr>Then click “New” on the purple column. </vt:lpstr>
      <vt:lpstr>You then want to click on “add a place”</vt:lpstr>
      <vt:lpstr>You are now able to click on “Office 365 SharePoint” to add it.</vt:lpstr>
      <vt:lpstr>When you click on “Office 365 SharePoint” this window will pop up and prompt you for your school email and password after you have press “next”.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add  Sharepoint to OneNote</dc:title>
  <dc:creator>ANDREW SANT</dc:creator>
  <cp:lastModifiedBy>ANDREW SANT</cp:lastModifiedBy>
  <cp:revision>7</cp:revision>
  <dcterms:created xsi:type="dcterms:W3CDTF">2016-08-24T18:14:06Z</dcterms:created>
  <dcterms:modified xsi:type="dcterms:W3CDTF">2016-08-26T18:04:34Z</dcterms:modified>
</cp:coreProperties>
</file>